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659" r:id="rId4"/>
    <p:sldId id="660" r:id="rId5"/>
    <p:sldId id="661" r:id="rId6"/>
    <p:sldId id="662" r:id="rId7"/>
    <p:sldId id="663" r:id="rId8"/>
    <p:sldId id="665" r:id="rId9"/>
    <p:sldId id="664" r:id="rId10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2344D3-48BB-42F5-87E9-6FD83819C559}">
          <p14:sldIdLst>
            <p14:sldId id="256"/>
          </p14:sldIdLst>
        </p14:section>
        <p14:section name="본문" id="{B2AB04EB-D03C-4DE9-8175-E0D4A6AB0B88}">
          <p14:sldIdLst>
            <p14:sldId id="659"/>
            <p14:sldId id="660"/>
            <p14:sldId id="661"/>
            <p14:sldId id="662"/>
            <p14:sldId id="663"/>
            <p14:sldId id="665"/>
            <p14:sldId id="6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6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1F497D"/>
    <a:srgbClr val="0000FF"/>
    <a:srgbClr val="7030A0"/>
    <a:srgbClr val="92D050"/>
    <a:srgbClr val="0070C0"/>
    <a:srgbClr val="00BAF2"/>
    <a:srgbClr val="004F98"/>
    <a:srgbClr val="7FC23F"/>
    <a:srgbClr val="FEA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6340" autoAdjust="0"/>
  </p:normalViewPr>
  <p:slideViewPr>
    <p:cSldViewPr>
      <p:cViewPr varScale="1">
        <p:scale>
          <a:sx n="114" d="100"/>
          <a:sy n="114" d="100"/>
        </p:scale>
        <p:origin x="1002" y="96"/>
      </p:cViewPr>
      <p:guideLst>
        <p:guide orient="horz" pos="2931"/>
        <p:guide pos="62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25" d="100"/>
          <a:sy n="125" d="100"/>
        </p:scale>
        <p:origin x="3036" y="-13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99F9-6FB9-449F-90B3-A3D562843D62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C832B-0863-4D63-8BFF-44F73FB91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93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4EFB9-F7BD-4DD6-86DF-1C3651D92216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9C2F-AC45-4FA2-A63A-09DD557A5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0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04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9C2F-AC45-4FA2-A63A-09DD557A53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7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BA5792A-0434-4B93-9594-2D377AA038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8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78E52AF4-525E-41BB-BEA9-8587E5F0AD38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6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C30DA91E-B9D6-4C21-8F9C-AAB56C855F31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F1CE-9CBA-46FC-B587-7EFE8C64416C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19" r="10782" b="4900"/>
          <a:stretch/>
        </p:blipFill>
        <p:spPr>
          <a:xfrm>
            <a:off x="350490" y="260650"/>
            <a:ext cx="1147628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A1E7-B71A-46B3-B98F-382654C728B1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17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991-11A0-449A-82CE-83454452F610}" type="datetime1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4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4C4A-2E81-4E33-BEA4-512A310CE6DD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45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356A-4930-4D1F-8B03-56D77DE755CA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7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12E9-107D-4C0A-A53E-97DB441C9EC6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1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33C7-9A5C-4ADA-9528-A5B56DE75B23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C8A-2492-40F9-A4BA-7FEE63634C30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8B3D171-78BD-4BDE-A801-C267E5918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463" y="117004"/>
            <a:ext cx="7098789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ln>
                  <a:noFill/>
                </a:ln>
                <a:solidFill>
                  <a:schemeClr val="tx2"/>
                </a:solidFill>
              </a:defRPr>
            </a:lvl1pPr>
            <a:lvl2pPr marL="457188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16463" y="1196751"/>
            <a:ext cx="9673075" cy="5040561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1800" b="1"/>
            </a:lvl1pPr>
            <a:lvl2pPr marL="800088" indent="-342900">
              <a:buFont typeface="Wingdings" panose="05000000000000000000" pitchFamily="2" charset="2"/>
              <a:buChar char="§"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17121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505B-7A3A-43BE-BA68-DD5ACCA1A8F0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1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641D-20BE-4946-9F86-4B9D88B300AF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A2B9A-602B-449A-8577-9BFFA05E8EA4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08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507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50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040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181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42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9A564C8F-AD69-4064-A13E-32749EFB1FDD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0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3"/>
          <a:srcRect t="19321"/>
          <a:stretch>
            <a:fillRect/>
          </a:stretch>
        </p:blipFill>
        <p:spPr bwMode="auto">
          <a:xfrm>
            <a:off x="0" y="908626"/>
            <a:ext cx="9906000" cy="144111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3F3BB6-621D-4B5A-BDBE-315D0E07E87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51" y="188640"/>
            <a:ext cx="643139" cy="5936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36448-FA4E-4E78-88E3-C87A00B2B469}"/>
              </a:ext>
            </a:extLst>
          </p:cNvPr>
          <p:cNvSpPr/>
          <p:nvPr userDrawn="1"/>
        </p:nvSpPr>
        <p:spPr>
          <a:xfrm>
            <a:off x="7917506" y="329301"/>
            <a:ext cx="21743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ntelligent </a:t>
            </a:r>
            <a:r>
              <a:rPr lang="en-US" altLang="ko-KR" sz="1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ystem &amp;</a:t>
            </a:r>
          </a:p>
          <a:p>
            <a:r>
              <a:rPr lang="en-US" altLang="ko-K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ibration </a:t>
            </a:r>
            <a:r>
              <a:rPr lang="en-US" altLang="ko-KR" sz="13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ontrol Lab.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688CA8-1DE2-45B8-8401-228B142589EA}"/>
              </a:ext>
            </a:extLst>
          </p:cNvPr>
          <p:cNvCxnSpPr>
            <a:cxnSpLocks/>
          </p:cNvCxnSpPr>
          <p:nvPr userDrawn="1"/>
        </p:nvCxnSpPr>
        <p:spPr>
          <a:xfrm>
            <a:off x="7946466" y="190375"/>
            <a:ext cx="0" cy="612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4337" y="115895"/>
            <a:ext cx="9534525" cy="656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9D54-6C6E-45C5-9009-CFC425CDC3FC}" type="datetime1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4"/>
          <a:srcRect t="19321"/>
          <a:stretch>
            <a:fillRect/>
          </a:stretch>
        </p:blipFill>
        <p:spPr bwMode="auto">
          <a:xfrm>
            <a:off x="1152449" y="2636919"/>
            <a:ext cx="7800000" cy="11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22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70854" y="2132856"/>
            <a:ext cx="7772400" cy="432048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로봇공학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Robotics toolbox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과제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856653" y="4756582"/>
            <a:ext cx="6400800" cy="1752600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Department of Mechanical Engineering, </a:t>
            </a:r>
          </a:p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Gachon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University, Korea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37573" y="3717032"/>
            <a:ext cx="18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sang woo , </a:t>
            </a:r>
            <a:r>
              <a:rPr lang="en-US" altLang="ko-KR" b="1" dirty="0" err="1">
                <a:solidFill>
                  <a:srgbClr val="002060"/>
                </a:solidFill>
                <a:cs typeface="Arial" panose="020B0604020202020204" pitchFamily="34" charset="0"/>
              </a:rPr>
              <a:t>kim</a:t>
            </a:r>
            <a:endParaRPr lang="en-US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0831" y="188641"/>
            <a:ext cx="6192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2022-11-01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4905" y="27716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4061"/>
                </a:solidFill>
              </a:rPr>
              <a:t>2022-11-01</a:t>
            </a:r>
            <a:endParaRPr lang="ko-KR" altLang="en-US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2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CC04DC-B623-82B8-5D8C-C2205C8397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프로그램 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353D7-7CA4-CD60-9181-D16EA623E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소스코드를 </a:t>
            </a:r>
            <a:r>
              <a:rPr lang="en-US" altLang="ko-KR" dirty="0"/>
              <a:t>MATLAB </a:t>
            </a:r>
            <a:r>
              <a:rPr lang="ko-KR" altLang="en-US" dirty="0"/>
              <a:t>을 통하여 직접 실행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2 </a:t>
            </a:r>
          </a:p>
          <a:p>
            <a:pPr lvl="1"/>
            <a:r>
              <a:rPr lang="en-US" altLang="ko-KR" dirty="0"/>
              <a:t>MATLAB </a:t>
            </a:r>
            <a:r>
              <a:rPr lang="ko-KR" altLang="en-US" dirty="0"/>
              <a:t>앱으로 설치</a:t>
            </a:r>
            <a:endParaRPr lang="en-US" altLang="ko-KR" dirty="0"/>
          </a:p>
          <a:p>
            <a:pPr lvl="1"/>
            <a:r>
              <a:rPr lang="en-US" altLang="ko-KR" dirty="0"/>
              <a:t>MATLAB</a:t>
            </a:r>
            <a:r>
              <a:rPr lang="ko-KR" altLang="en-US" dirty="0"/>
              <a:t>을 보유한 상태에서 </a:t>
            </a:r>
            <a:br>
              <a:rPr lang="en-US" altLang="ko-KR" dirty="0"/>
            </a:br>
            <a:r>
              <a:rPr lang="en-US" altLang="ko-KR" dirty="0"/>
              <a:t>“Robotics toolbox Simulation 01.mlappinstall”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실행하여 설치 후 사용</a:t>
            </a:r>
          </a:p>
          <a:p>
            <a:endParaRPr lang="ko-KR" altLang="en-US" dirty="0"/>
          </a:p>
        </p:txBody>
      </p:sp>
      <p:pic>
        <p:nvPicPr>
          <p:cNvPr id="4" name="matlab appdesigner 사용법">
            <a:hlinkClick r:id="" action="ppaction://media"/>
            <a:extLst>
              <a:ext uri="{FF2B5EF4-FFF2-40B4-BE49-F238E27FC236}">
                <a16:creationId xmlns:a16="http://schemas.microsoft.com/office/drawing/2014/main" id="{8318FEF1-12DE-CF8B-3427-7B03085AD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000" y="1953095"/>
            <a:ext cx="4320000" cy="2340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58A4A3-2C72-D02A-9FDA-06DE2AE31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8" y="4779784"/>
            <a:ext cx="1086002" cy="1457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03277-C787-3E6C-A885-1D6E64BCEC03}"/>
              </a:ext>
            </a:extLst>
          </p:cNvPr>
          <p:cNvSpPr txBox="1"/>
          <p:nvPr/>
        </p:nvSpPr>
        <p:spPr>
          <a:xfrm>
            <a:off x="2597738" y="4319548"/>
            <a:ext cx="47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프로그램 실행 방법 설명 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93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B3DBB2-4C99-2B8E-1132-8AA6F5F3A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프로그램 사용방법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B2888-ECD0-3C4C-E39C-E3FA62CD4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Forward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ko-KR" altLang="en-US" dirty="0"/>
              <a:t>슬라이더 혹은 편집 박스의 값을 바꾸어 </a:t>
            </a:r>
            <a:r>
              <a:rPr lang="en-US" altLang="ko-KR" dirty="0"/>
              <a:t>Forward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en-US" altLang="ko-KR" dirty="0"/>
              <a:t>Set zero </a:t>
            </a:r>
            <a:r>
              <a:rPr lang="ko-KR" altLang="en-US" dirty="0"/>
              <a:t>버튼으로 위치를 초기화</a:t>
            </a:r>
            <a:endParaRPr lang="en-US" altLang="ko-KR" dirty="0"/>
          </a:p>
          <a:p>
            <a:pPr lvl="1"/>
            <a:r>
              <a:rPr lang="en-US" altLang="ko-KR" dirty="0"/>
              <a:t>Forward</a:t>
            </a:r>
            <a:r>
              <a:rPr lang="ko-KR" altLang="en-US" dirty="0"/>
              <a:t> </a:t>
            </a:r>
            <a:r>
              <a:rPr lang="en-US" altLang="ko-KR" dirty="0"/>
              <a:t>kinematics</a:t>
            </a:r>
            <a:r>
              <a:rPr lang="ko-KR" altLang="en-US" dirty="0"/>
              <a:t> 자동적용 안될 시에는 </a:t>
            </a:r>
            <a:r>
              <a:rPr lang="en-US" altLang="ko-KR" dirty="0"/>
              <a:t>forward </a:t>
            </a:r>
            <a:r>
              <a:rPr lang="ko-KR" altLang="en-US" dirty="0"/>
              <a:t>버튼으로 수동 적용</a:t>
            </a:r>
          </a:p>
        </p:txBody>
      </p:sp>
      <p:pic>
        <p:nvPicPr>
          <p:cNvPr id="4" name="forward 제어">
            <a:hlinkClick r:id="" action="ppaction://media"/>
            <a:extLst>
              <a:ext uri="{FF2B5EF4-FFF2-40B4-BE49-F238E27FC236}">
                <a16:creationId xmlns:a16="http://schemas.microsoft.com/office/drawing/2014/main" id="{5456A8C0-85A7-3121-DB9C-6214F58D4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3000" y="2564904"/>
            <a:ext cx="6480000" cy="349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AF445-14BE-33DE-ABDE-A7B6F8812BB1}"/>
              </a:ext>
            </a:extLst>
          </p:cNvPr>
          <p:cNvSpPr txBox="1"/>
          <p:nvPr/>
        </p:nvSpPr>
        <p:spPr>
          <a:xfrm>
            <a:off x="2597738" y="6237312"/>
            <a:ext cx="47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 kinematics </a:t>
            </a:r>
            <a:r>
              <a:rPr lang="ko-KR" altLang="en-US" dirty="0"/>
              <a:t>조작 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2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B3DBB2-4C99-2B8E-1132-8AA6F5F3A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프로그램 사용방법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B2888-ECD0-3C4C-E39C-E3FA62CD4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Inverse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ko-KR" altLang="en-US" dirty="0"/>
              <a:t>스핀 박스의 값을 바꾸어 </a:t>
            </a:r>
            <a:r>
              <a:rPr lang="en-US" altLang="ko-KR" dirty="0"/>
              <a:t>inverse kinematics </a:t>
            </a:r>
            <a:r>
              <a:rPr lang="ko-KR" altLang="en-US" dirty="0"/>
              <a:t>조작</a:t>
            </a:r>
            <a:br>
              <a:rPr lang="en-US" altLang="ko-KR" dirty="0"/>
            </a:br>
            <a:r>
              <a:rPr lang="ko-KR" altLang="en-US" dirty="0"/>
              <a:t>화살표 클릭과 클릭 후 타이핑 두 방법 모두 값 편집 가능</a:t>
            </a:r>
            <a:endParaRPr lang="en-US" altLang="ko-KR" dirty="0"/>
          </a:p>
          <a:p>
            <a:pPr lvl="1"/>
            <a:r>
              <a:rPr lang="en-US" altLang="ko-KR" dirty="0"/>
              <a:t>Set zero </a:t>
            </a:r>
            <a:r>
              <a:rPr lang="ko-KR" altLang="en-US" dirty="0"/>
              <a:t>버튼으로 위치를 초기화</a:t>
            </a:r>
            <a:endParaRPr lang="en-US" altLang="ko-KR" dirty="0"/>
          </a:p>
          <a:p>
            <a:pPr lvl="1"/>
            <a:r>
              <a:rPr lang="en-US" altLang="ko-KR" dirty="0"/>
              <a:t>Singularity</a:t>
            </a:r>
            <a:r>
              <a:rPr lang="ko-KR" altLang="en-US" dirty="0"/>
              <a:t> 발생시 에러가 발생할 수 있으므로 조작에 주의</a:t>
            </a:r>
          </a:p>
        </p:txBody>
      </p:sp>
      <p:pic>
        <p:nvPicPr>
          <p:cNvPr id="5" name="rpy 제어">
            <a:hlinkClick r:id="" action="ppaction://media"/>
            <a:extLst>
              <a:ext uri="{FF2B5EF4-FFF2-40B4-BE49-F238E27FC236}">
                <a16:creationId xmlns:a16="http://schemas.microsoft.com/office/drawing/2014/main" id="{9101F25F-5CD6-99AC-A3A3-9C4C2B6EC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323" y="2852936"/>
            <a:ext cx="4320000" cy="2331429"/>
          </a:xfrm>
          <a:prstGeom prst="rect">
            <a:avLst/>
          </a:prstGeom>
        </p:spPr>
      </p:pic>
      <p:pic>
        <p:nvPicPr>
          <p:cNvPr id="6" name="xyz 제어">
            <a:hlinkClick r:id="" action="ppaction://media"/>
            <a:extLst>
              <a:ext uri="{FF2B5EF4-FFF2-40B4-BE49-F238E27FC236}">
                <a16:creationId xmlns:a16="http://schemas.microsoft.com/office/drawing/2014/main" id="{6C0DD521-FF98-8DF8-5154-61431D5C02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2678" y="2852936"/>
            <a:ext cx="4320000" cy="233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0D536-430C-BB07-5E46-4082B1A733F4}"/>
              </a:ext>
            </a:extLst>
          </p:cNvPr>
          <p:cNvSpPr txBox="1"/>
          <p:nvPr/>
        </p:nvSpPr>
        <p:spPr>
          <a:xfrm>
            <a:off x="1129507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RPY </a:t>
            </a:r>
            <a:r>
              <a:rPr lang="ko-KR" altLang="en-US" sz="1600" dirty="0"/>
              <a:t>조작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E1B9B-BBC1-AFFB-92D5-EBE51BABE892}"/>
              </a:ext>
            </a:extLst>
          </p:cNvPr>
          <p:cNvSpPr txBox="1"/>
          <p:nvPr/>
        </p:nvSpPr>
        <p:spPr>
          <a:xfrm>
            <a:off x="5826514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XYZ </a:t>
            </a:r>
            <a:r>
              <a:rPr lang="ko-KR" altLang="en-US" sz="1600" dirty="0"/>
              <a:t>조작 영상</a:t>
            </a:r>
          </a:p>
        </p:txBody>
      </p:sp>
    </p:spTree>
    <p:extLst>
      <p:ext uri="{BB962C8B-B14F-4D97-AF65-F5344CB8AC3E}">
        <p14:creationId xmlns:p14="http://schemas.microsoft.com/office/powerpoint/2010/main" val="9727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5F8891-EB2B-230B-3C46-1D2495D3F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프로그램 사용방법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A00B1-0240-7E98-828C-5CB4EF92E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Workspace test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ko-KR" altLang="en-US" dirty="0"/>
              <a:t>원하는 반복회수를 편집 박스에 입력한 후</a:t>
            </a:r>
            <a:br>
              <a:rPr lang="en-US" altLang="ko-KR" dirty="0"/>
            </a:br>
            <a:r>
              <a:rPr lang="ko-KR" altLang="en-US" dirty="0"/>
              <a:t>원하는 버튼을 눌러 </a:t>
            </a:r>
            <a:r>
              <a:rPr lang="en-US" altLang="ko-KR" dirty="0"/>
              <a:t>Workspace test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버튼의 종류</a:t>
            </a:r>
            <a:endParaRPr lang="en-US" altLang="ko-KR" dirty="0"/>
          </a:p>
          <a:p>
            <a:pPr lvl="2"/>
            <a:r>
              <a:rPr lang="ko-KR" altLang="en-US" dirty="0"/>
              <a:t>로봇의 동작을 확인하는 </a:t>
            </a:r>
            <a:r>
              <a:rPr lang="en-US" altLang="ko-KR" dirty="0"/>
              <a:t>Workspace test </a:t>
            </a: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ko-KR" altLang="en-US" dirty="0"/>
              <a:t>랜덤하게 주어진 </a:t>
            </a:r>
            <a:r>
              <a:rPr lang="en-US" altLang="ko-KR" dirty="0"/>
              <a:t>joint </a:t>
            </a:r>
            <a:r>
              <a:rPr lang="ko-KR" altLang="en-US" dirty="0"/>
              <a:t>값에 따른 </a:t>
            </a:r>
            <a:br>
              <a:rPr lang="en-US" altLang="ko-KR" dirty="0"/>
            </a:br>
            <a:r>
              <a:rPr lang="ko-KR" altLang="en-US" dirty="0"/>
              <a:t>로봇의 동작을 보여주는 방식</a:t>
            </a:r>
            <a:endParaRPr lang="en-US" altLang="ko-KR" dirty="0"/>
          </a:p>
          <a:p>
            <a:pPr lvl="3"/>
            <a:r>
              <a:rPr lang="ko-KR" altLang="en-US" dirty="0"/>
              <a:t>동작이 상대적으로 오래 걸린다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1000</a:t>
            </a:r>
            <a:r>
              <a:rPr lang="ko-KR" altLang="en-US" dirty="0"/>
              <a:t>회 약 </a:t>
            </a:r>
            <a:r>
              <a:rPr lang="en-US" altLang="ko-KR" dirty="0"/>
              <a:t>3</a:t>
            </a:r>
            <a:r>
              <a:rPr lang="ko-KR" altLang="en-US" dirty="0"/>
              <a:t>분 이상</a:t>
            </a:r>
            <a:r>
              <a:rPr lang="en-US" altLang="ko-KR" dirty="0"/>
              <a:t>(</a:t>
            </a:r>
            <a:r>
              <a:rPr lang="ko-KR" altLang="en-US" dirty="0"/>
              <a:t>컴퓨터 환경 마다 결과가 다를 수 있음</a:t>
            </a:r>
            <a:r>
              <a:rPr lang="en-US" altLang="ko-KR" dirty="0"/>
              <a:t>.)</a:t>
            </a:r>
            <a:endParaRPr lang="ko-KR" altLang="en-US" dirty="0"/>
          </a:p>
          <a:p>
            <a:pPr lvl="2"/>
            <a:r>
              <a:rPr lang="ko-KR" altLang="en-US" dirty="0"/>
              <a:t>로봇의 동작을 무시하는 </a:t>
            </a:r>
            <a:r>
              <a:rPr lang="en-US" altLang="ko-KR" dirty="0"/>
              <a:t>Workspace test </a:t>
            </a: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ko-KR" altLang="en-US" dirty="0"/>
              <a:t>랜덤하게 주어진 </a:t>
            </a:r>
            <a:r>
              <a:rPr lang="en-US" altLang="ko-KR" dirty="0"/>
              <a:t>joint </a:t>
            </a:r>
            <a:r>
              <a:rPr lang="ko-KR" altLang="en-US" dirty="0"/>
              <a:t>값을 내부적으로만 처리하고</a:t>
            </a:r>
            <a:br>
              <a:rPr lang="ko-KR" altLang="en-US" dirty="0"/>
            </a:br>
            <a:r>
              <a:rPr lang="ko-KR" altLang="en-US" dirty="0"/>
              <a:t>로봇의 동작은 무시함으로써 처리속도를 높인 방식</a:t>
            </a:r>
          </a:p>
          <a:p>
            <a:pPr lvl="3"/>
            <a:r>
              <a:rPr lang="ko-KR" altLang="en-US" dirty="0"/>
              <a:t>동작이 상대적으로 빠르다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1000</a:t>
            </a:r>
            <a:r>
              <a:rPr lang="ko-KR" altLang="en-US" dirty="0"/>
              <a:t>회 약 </a:t>
            </a:r>
            <a:r>
              <a:rPr lang="en-US" altLang="ko-KR" dirty="0"/>
              <a:t>1</a:t>
            </a:r>
            <a:r>
              <a:rPr lang="ko-KR" altLang="en-US" dirty="0"/>
              <a:t>분 이하</a:t>
            </a:r>
            <a:r>
              <a:rPr lang="en-US" altLang="ko-KR" dirty="0"/>
              <a:t>(</a:t>
            </a:r>
            <a:r>
              <a:rPr lang="ko-KR" altLang="en-US" dirty="0"/>
              <a:t>컴퓨터 환경 마다 결과가 다를 수 있음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동작 종료 불가시 대처</a:t>
            </a:r>
            <a:endParaRPr lang="en-US" altLang="ko-KR" dirty="0"/>
          </a:p>
          <a:p>
            <a:pPr lvl="2"/>
            <a:r>
              <a:rPr lang="en-US" altLang="ko-KR" dirty="0"/>
              <a:t>Workspace test </a:t>
            </a:r>
            <a:r>
              <a:rPr lang="ko-KR" altLang="en-US" dirty="0"/>
              <a:t>특징상 </a:t>
            </a:r>
            <a:br>
              <a:rPr lang="en-US" altLang="ko-KR" dirty="0"/>
            </a:br>
            <a:r>
              <a:rPr lang="ko-KR" altLang="en-US" dirty="0"/>
              <a:t>처리시간이 의도보다 </a:t>
            </a:r>
            <a:r>
              <a:rPr lang="ko-KR" altLang="en-US" dirty="0" err="1"/>
              <a:t>오래걸려</a:t>
            </a:r>
            <a:br>
              <a:rPr lang="en-US" altLang="ko-KR" dirty="0"/>
            </a:br>
            <a:r>
              <a:rPr lang="ko-KR" altLang="en-US" dirty="0"/>
              <a:t>사용에 불편이 발생하는 경우</a:t>
            </a:r>
            <a:endParaRPr lang="en-US" altLang="ko-KR" dirty="0"/>
          </a:p>
          <a:p>
            <a:pPr lvl="2"/>
            <a:r>
              <a:rPr lang="en-US" altLang="ko-KR" dirty="0"/>
              <a:t>MATLAB </a:t>
            </a:r>
            <a:r>
              <a:rPr lang="ko-KR" altLang="en-US" dirty="0"/>
              <a:t>기본 명령창에 </a:t>
            </a:r>
            <a:r>
              <a:rPr lang="en-US" altLang="ko-KR" dirty="0" err="1"/>
              <a:t>ctrl+C</a:t>
            </a:r>
            <a:r>
              <a:rPr lang="en-US" altLang="ko-KR" dirty="0"/>
              <a:t> </a:t>
            </a:r>
            <a:r>
              <a:rPr lang="ko-KR" altLang="en-US" dirty="0"/>
              <a:t>를 입력하여</a:t>
            </a:r>
            <a:br>
              <a:rPr lang="en-US" altLang="ko-KR" dirty="0"/>
            </a:br>
            <a:r>
              <a:rPr lang="ko-KR" altLang="en-US" dirty="0"/>
              <a:t>계산을 강제 종료 시킬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6DD339-91FC-FECE-7145-994083B4F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1539711"/>
            <a:ext cx="2952044" cy="4138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58EF2-EBE1-E44E-1E25-518AEFBF0E6D}"/>
              </a:ext>
            </a:extLst>
          </p:cNvPr>
          <p:cNvSpPr txBox="1"/>
          <p:nvPr/>
        </p:nvSpPr>
        <p:spPr>
          <a:xfrm>
            <a:off x="5343044" y="5742503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로봇의 동작을 확인하는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Workspace test </a:t>
            </a:r>
            <a:r>
              <a:rPr lang="ko-KR" altLang="en-US" sz="1100" dirty="0"/>
              <a:t>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605CB-FFED-E7D1-A86B-11AF981DD40C}"/>
              </a:ext>
            </a:extLst>
          </p:cNvPr>
          <p:cNvSpPr txBox="1"/>
          <p:nvPr/>
        </p:nvSpPr>
        <p:spPr>
          <a:xfrm>
            <a:off x="7833320" y="5742504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로봇의 동작을 무시하는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Workspace test </a:t>
            </a:r>
            <a:r>
              <a:rPr lang="ko-KR" altLang="en-US" sz="1100" dirty="0"/>
              <a:t>버튼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E37554-D389-9367-87FF-83DEEA051B4B}"/>
              </a:ext>
            </a:extLst>
          </p:cNvPr>
          <p:cNvCxnSpPr>
            <a:stCxn id="6" idx="0"/>
          </p:cNvCxnSpPr>
          <p:nvPr/>
        </p:nvCxnSpPr>
        <p:spPr>
          <a:xfrm flipV="1">
            <a:off x="6279148" y="5517232"/>
            <a:ext cx="402044" cy="22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D11081-2436-EEE8-CF93-DEBAD4B9EC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625408" y="5517232"/>
            <a:ext cx="144016" cy="22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F95C5-1738-D133-2A8A-9C822B908642}"/>
              </a:ext>
            </a:extLst>
          </p:cNvPr>
          <p:cNvSpPr txBox="1"/>
          <p:nvPr/>
        </p:nvSpPr>
        <p:spPr>
          <a:xfrm>
            <a:off x="4376936" y="5016499"/>
            <a:ext cx="1482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반복횟수를 적용하는</a:t>
            </a:r>
            <a:endParaRPr lang="en-US" altLang="ko-KR" sz="1100" dirty="0"/>
          </a:p>
          <a:p>
            <a:pPr algn="ctr"/>
            <a:r>
              <a:rPr lang="ko-KR" altLang="en-US" sz="1100" dirty="0"/>
              <a:t>편집 박스</a:t>
            </a:r>
            <a:endParaRPr lang="en-US" altLang="ko-KR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6AFE1BF-F829-6F64-622A-74AB268626A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859100" y="4890782"/>
            <a:ext cx="1263153" cy="34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2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606DF1-4B38-F372-DCD3-21EE45C18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Workspace test </a:t>
            </a:r>
            <a:r>
              <a:rPr lang="ko-KR" altLang="en-US" dirty="0"/>
              <a:t>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FBBCAD-0829-A468-633E-CD0DA2E0B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Workspace test</a:t>
            </a:r>
          </a:p>
          <a:p>
            <a:pPr lvl="1"/>
            <a:r>
              <a:rPr lang="ko-KR" altLang="en-US" dirty="0"/>
              <a:t>시간이 오래 걸리는 </a:t>
            </a:r>
            <a:r>
              <a:rPr lang="en-US" altLang="ko-KR" dirty="0"/>
              <a:t>1000</a:t>
            </a:r>
            <a:r>
              <a:rPr lang="ko-KR" altLang="en-US" dirty="0"/>
              <a:t>회는 앞부분의 동작을 편집하여 삭제함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workspace test 10회 100회">
            <a:hlinkClick r:id="" action="ppaction://media"/>
            <a:extLst>
              <a:ext uri="{FF2B5EF4-FFF2-40B4-BE49-F238E27FC236}">
                <a16:creationId xmlns:a16="http://schemas.microsoft.com/office/drawing/2014/main" id="{678F1B17-DDC6-2768-958D-611E41B45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301" y="2642383"/>
            <a:ext cx="4320000" cy="2331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F0A72-BBDA-28E8-C535-540B05FFB756}"/>
              </a:ext>
            </a:extLst>
          </p:cNvPr>
          <p:cNvSpPr txBox="1"/>
          <p:nvPr/>
        </p:nvSpPr>
        <p:spPr>
          <a:xfrm>
            <a:off x="1129507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10</a:t>
            </a:r>
            <a:r>
              <a:rPr lang="ko-KR" altLang="en-US" sz="1600" dirty="0"/>
              <a:t>회와 </a:t>
            </a:r>
            <a:r>
              <a:rPr lang="en-US" altLang="ko-KR" sz="1600" dirty="0"/>
              <a:t>100</a:t>
            </a:r>
            <a:r>
              <a:rPr lang="ko-KR" altLang="en-US" sz="1600" dirty="0"/>
              <a:t>회 동작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54561-93A7-1681-AF37-6710336DAC64}"/>
              </a:ext>
            </a:extLst>
          </p:cNvPr>
          <p:cNvSpPr txBox="1"/>
          <p:nvPr/>
        </p:nvSpPr>
        <p:spPr>
          <a:xfrm>
            <a:off x="5916535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1000</a:t>
            </a:r>
            <a:r>
              <a:rPr lang="ko-KR" altLang="en-US" sz="1600" dirty="0"/>
              <a:t>회 동작 영상</a:t>
            </a:r>
          </a:p>
        </p:txBody>
      </p:sp>
      <p:pic>
        <p:nvPicPr>
          <p:cNvPr id="8" name="workspace test 1000회">
            <a:hlinkClick r:id="" action="ppaction://media"/>
            <a:extLst>
              <a:ext uri="{FF2B5EF4-FFF2-40B4-BE49-F238E27FC236}">
                <a16:creationId xmlns:a16="http://schemas.microsoft.com/office/drawing/2014/main" id="{845D85D2-5EE7-5FF7-F12C-75AE78217D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2699" y="2642383"/>
            <a:ext cx="4320000" cy="2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9426FF-6C2D-75B8-0BC1-65CADBA46D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Workspace test </a:t>
            </a:r>
            <a:r>
              <a:rPr lang="ko-KR" altLang="en-US" dirty="0"/>
              <a:t>결과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2AC4E7-3DC3-EE37-97B7-86AB51ACB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Workspace test</a:t>
            </a:r>
          </a:p>
          <a:p>
            <a:pPr lvl="1"/>
            <a:r>
              <a:rPr lang="en-US" altLang="ko-KR" dirty="0"/>
              <a:t>1000</a:t>
            </a:r>
            <a:r>
              <a:rPr lang="ko-KR" altLang="en-US" dirty="0"/>
              <a:t>회 결과 확인 영상</a:t>
            </a:r>
          </a:p>
        </p:txBody>
      </p:sp>
      <p:pic>
        <p:nvPicPr>
          <p:cNvPr id="4" name="workspace test 1000회 결과 확인">
            <a:hlinkClick r:id="" action="ppaction://media"/>
            <a:extLst>
              <a:ext uri="{FF2B5EF4-FFF2-40B4-BE49-F238E27FC236}">
                <a16:creationId xmlns:a16="http://schemas.microsoft.com/office/drawing/2014/main" id="{1AEBD179-23FC-CF3F-44AE-EBFE211B3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3000" y="2348880"/>
            <a:ext cx="6480000" cy="349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97EE2-8130-D7E3-1524-57E03786B6A9}"/>
              </a:ext>
            </a:extLst>
          </p:cNvPr>
          <p:cNvSpPr txBox="1"/>
          <p:nvPr/>
        </p:nvSpPr>
        <p:spPr>
          <a:xfrm>
            <a:off x="3314793" y="6083423"/>
            <a:ext cx="327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1000</a:t>
            </a:r>
            <a:r>
              <a:rPr lang="ko-KR" altLang="en-US" sz="1400" dirty="0"/>
              <a:t>회 결과 확인 영상</a:t>
            </a:r>
          </a:p>
        </p:txBody>
      </p:sp>
    </p:spTree>
    <p:extLst>
      <p:ext uri="{BB962C8B-B14F-4D97-AF65-F5344CB8AC3E}">
        <p14:creationId xmlns:p14="http://schemas.microsoft.com/office/powerpoint/2010/main" val="39416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200FCA-7FAE-C8EA-7037-2AEEA831E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Workspace test </a:t>
            </a:r>
            <a:r>
              <a:rPr lang="ko-KR" altLang="en-US" dirty="0"/>
              <a:t>결과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9052F-BD77-6A8E-CDFA-1691C0A19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Workspace test</a:t>
            </a:r>
          </a:p>
          <a:p>
            <a:pPr lvl="1"/>
            <a:r>
              <a:rPr lang="en-US" altLang="ko-KR" dirty="0"/>
              <a:t>10000</a:t>
            </a:r>
            <a:r>
              <a:rPr lang="ko-KR" altLang="en-US" dirty="0"/>
              <a:t>만회 동작 결과 사진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7FD9C4-EC99-4208-2CEA-0C4AB47E1F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"/>
          <a:stretch/>
        </p:blipFill>
        <p:spPr>
          <a:xfrm>
            <a:off x="2102784" y="2013358"/>
            <a:ext cx="1800000" cy="1737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A98820-A5BF-DCB8-9FC3-1012770FF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/>
          <a:stretch/>
        </p:blipFill>
        <p:spPr>
          <a:xfrm>
            <a:off x="2216696" y="4446164"/>
            <a:ext cx="1800000" cy="17911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B6DD8E-C619-FB2A-5B7C-B8A358F32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/>
          <a:stretch/>
        </p:blipFill>
        <p:spPr>
          <a:xfrm>
            <a:off x="5745088" y="4446165"/>
            <a:ext cx="1800000" cy="1796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75AF2B-82F8-17F0-BA7A-B6C69129A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"/>
          <a:stretch/>
        </p:blipFill>
        <p:spPr>
          <a:xfrm>
            <a:off x="5889104" y="1996580"/>
            <a:ext cx="1800000" cy="181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82156-CDAB-6982-91BF-730889F35317}"/>
              </a:ext>
            </a:extLst>
          </p:cNvPr>
          <p:cNvSpPr txBox="1"/>
          <p:nvPr/>
        </p:nvSpPr>
        <p:spPr>
          <a:xfrm>
            <a:off x="2288554" y="3807948"/>
            <a:ext cx="16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등각 투시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23994-9630-3120-CE80-80A528CE6FD8}"/>
              </a:ext>
            </a:extLst>
          </p:cNvPr>
          <p:cNvSpPr txBox="1"/>
          <p:nvPr/>
        </p:nvSpPr>
        <p:spPr>
          <a:xfrm>
            <a:off x="5921736" y="3807948"/>
            <a:ext cx="16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XY </a:t>
            </a:r>
            <a:r>
              <a:rPr lang="ko-KR" altLang="en-US" sz="1600" dirty="0"/>
              <a:t>평면 방향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D38D7-168A-5F81-DD0B-E93AB32E66AD}"/>
              </a:ext>
            </a:extLst>
          </p:cNvPr>
          <p:cNvSpPr txBox="1"/>
          <p:nvPr/>
        </p:nvSpPr>
        <p:spPr>
          <a:xfrm>
            <a:off x="2360412" y="6263939"/>
            <a:ext cx="16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ZX </a:t>
            </a:r>
            <a:r>
              <a:rPr lang="ko-KR" altLang="en-US" sz="1600" dirty="0"/>
              <a:t>평면 방향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D4F28-67F4-7805-0B73-B052123FBC06}"/>
              </a:ext>
            </a:extLst>
          </p:cNvPr>
          <p:cNvSpPr txBox="1"/>
          <p:nvPr/>
        </p:nvSpPr>
        <p:spPr>
          <a:xfrm>
            <a:off x="5888804" y="6263939"/>
            <a:ext cx="16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ZY </a:t>
            </a:r>
            <a:r>
              <a:rPr lang="ko-KR" altLang="en-US" sz="1600" dirty="0"/>
              <a:t>평면 방향</a:t>
            </a:r>
          </a:p>
        </p:txBody>
      </p:sp>
    </p:spTree>
    <p:extLst>
      <p:ext uri="{BB962C8B-B14F-4D97-AF65-F5344CB8AC3E}">
        <p14:creationId xmlns:p14="http://schemas.microsoft.com/office/powerpoint/2010/main" val="6909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102718</TotalTime>
  <Words>342</Words>
  <Application>Microsoft Office PowerPoint</Application>
  <PresentationFormat>A4 용지(210x297mm)</PresentationFormat>
  <Paragraphs>73</Paragraphs>
  <Slides>8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1_Office 테마</vt:lpstr>
      <vt:lpstr>로봇공학 Robotics toolbox 과제 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pks</dc:creator>
  <cp:lastModifiedBy>김 소현</cp:lastModifiedBy>
  <cp:revision>1607</cp:revision>
  <cp:lastPrinted>2017-06-09T01:12:10Z</cp:lastPrinted>
  <dcterms:created xsi:type="dcterms:W3CDTF">2014-06-17T08:21:58Z</dcterms:created>
  <dcterms:modified xsi:type="dcterms:W3CDTF">2022-11-01T13:27:27Z</dcterms:modified>
</cp:coreProperties>
</file>